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34" descr="Описание: https://tukay.tatarstan.ru/file/tukay/Image/29_10465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668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11" descr="Описание: C:\Users\1\AppData\Local\Temp\Rar$DIa0.583\IMG-2021031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4352405"/>
            <a:ext cx="25717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32" descr="Описание: C:\Users\1\AppData\Local\Temp\Rar$DIa0.873\IMG-20210319-WA00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695" y="1097626"/>
            <a:ext cx="15621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33" descr="Описание: C:\Users\1\AppData\Local\Temp\Rar$DIa0.886\IMG-20210319-WA00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077" y="3962920"/>
            <a:ext cx="1974706" cy="211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31" descr="Описание: C:\Users\1\AppData\Local\Temp\Rar$DIa0.912\IMG-20210319-WA00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833" y="1860839"/>
            <a:ext cx="1928552" cy="193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1209645"/>
            <a:ext cx="135546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«СОШ№43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Встреча с писателем  Мансуром Сафиным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3333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5076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6848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8172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детской городской библиотеке   (филиал№14)  состоялась встреча с детским писателем Мансуром Сафиным. Обучающиеся школы познакомились с творчеством поэта, рассказывали стихи поэта. Мансур Сафин-поэт, переводчик, краевид, лаурет премии имени Ш.Маннура.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М. Сафин пишет на двух языках– русском и татарском, а также профессионально  переводит с татарского на русский и с русского на татарский языки – как классиков, так  и современных писателей.  За творческие успехи удостоился литературно-краеведческих премий Союза писателей Татарстана имени Шайхи Маннура и Егора Уткина.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Мансур Сафин член Союза журналистов России и  Республики Татарстан с 1996 года. Автор десятка очерков по истории и литературоведению Прикамья. Член Союза писателей России и Республики Татарстан.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2161309"/>
            <a:ext cx="618744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детской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городской библиотеке   (филиал№14)  состоялась встреча с детским писателем Мансуром Сафиным. Обучающиеся школы познакомились с творчеством поэта, рассказывали стихи поэта. Мансур Сафин-поэт, переводчик,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краевед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лауреат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премии имени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Ш.Маннура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М. Сафин пишет на двух языках– русском и татарском, а также профессионально  переводит с татарского на русский и с русского на татарский языки – как классиков, так  и современных писателей.  За творческие успехи удостоился литературно-краеведческих премий Союза писателей Татарстана имени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Шайхи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Маннура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Егора Уткина.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Мансур Сафин член Союза журналистов России и  Республики Татарстан с 1996 года. Автор десятка очерков по истории и литературоведению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Прикамья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Член Союза писателей России и Республики Татарстан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1\AppData\Local\Temp\Rar$DIa0.435\IMG-20210319-WA005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148" y="4821383"/>
            <a:ext cx="3371850" cy="1455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1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125</Words>
  <Application>Microsoft Office PowerPoint</Application>
  <PresentationFormat>Произвольный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</cp:lastModifiedBy>
  <cp:revision>24</cp:revision>
  <dcterms:created xsi:type="dcterms:W3CDTF">2021-02-02T07:45:57Z</dcterms:created>
  <dcterms:modified xsi:type="dcterms:W3CDTF">2021-03-19T14:21:37Z</dcterms:modified>
</cp:coreProperties>
</file>